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8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2" r:id="rId11"/>
    <p:sldId id="271" r:id="rId12"/>
    <p:sldId id="273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9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C6BA2-D341-47C8-925C-4C89BC51CA5B}" type="datetimeFigureOut">
              <a:rPr lang="ru-RU" smtClean="0"/>
              <a:pPr/>
              <a:t>05.06.2015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73419-368F-465D-8AC9-6B2294C584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C6BA2-D341-47C8-925C-4C89BC51CA5B}" type="datetimeFigureOut">
              <a:rPr lang="ru-RU" smtClean="0"/>
              <a:pPr/>
              <a:t>05.06.2015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73419-368F-465D-8AC9-6B2294C584C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C6BA2-D341-47C8-925C-4C89BC51CA5B}" type="datetimeFigureOut">
              <a:rPr lang="ru-RU" smtClean="0"/>
              <a:pPr/>
              <a:t>05.06.2015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73419-368F-465D-8AC9-6B2294C584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C6BA2-D341-47C8-925C-4C89BC51CA5B}" type="datetimeFigureOut">
              <a:rPr lang="ru-RU" smtClean="0"/>
              <a:pPr/>
              <a:t>05.06.2015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73419-368F-465D-8AC9-6B2294C584C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C6BA2-D341-47C8-925C-4C89BC51CA5B}" type="datetimeFigureOut">
              <a:rPr lang="ru-RU" smtClean="0"/>
              <a:pPr/>
              <a:t>05.06.2015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73419-368F-465D-8AC9-6B2294C584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C6BA2-D341-47C8-925C-4C89BC51CA5B}" type="datetimeFigureOut">
              <a:rPr lang="ru-RU" smtClean="0"/>
              <a:pPr/>
              <a:t>05.06.2015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73419-368F-465D-8AC9-6B2294C584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C6BA2-D341-47C8-925C-4C89BC51CA5B}" type="datetimeFigureOut">
              <a:rPr lang="ru-RU" smtClean="0"/>
              <a:pPr/>
              <a:t>05.06.2015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73419-368F-465D-8AC9-6B2294C584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C6BA2-D341-47C8-925C-4C89BC51CA5B}" type="datetimeFigureOut">
              <a:rPr lang="ru-RU" smtClean="0"/>
              <a:pPr/>
              <a:t>05.06.2015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73419-368F-465D-8AC9-6B2294C584C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C6BA2-D341-47C8-925C-4C89BC51CA5B}" type="datetimeFigureOut">
              <a:rPr lang="ru-RU" smtClean="0"/>
              <a:pPr/>
              <a:t>05.06.2015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73419-368F-465D-8AC9-6B2294C584C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C6BA2-D341-47C8-925C-4C89BC51CA5B}" type="datetimeFigureOut">
              <a:rPr lang="ru-RU" smtClean="0"/>
              <a:pPr/>
              <a:t>05.06.2015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73419-368F-465D-8AC9-6B2294C584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C6BA2-D341-47C8-925C-4C89BC51CA5B}" type="datetimeFigureOut">
              <a:rPr lang="ru-RU" smtClean="0"/>
              <a:pPr/>
              <a:t>05.06.2015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73419-368F-465D-8AC9-6B2294C584C5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83AC6BA2-D341-47C8-925C-4C89BC51CA5B}" type="datetimeFigureOut">
              <a:rPr lang="ru-RU" smtClean="0"/>
              <a:pPr/>
              <a:t>05.06.2015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82473419-368F-465D-8AC9-6B2294C584C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dns\Desktop\DSC015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863"/>
            <a:ext cx="9144000" cy="67722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http://www.maam.ru/upload/blogs/detsad-1393591983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712968" cy="59046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541700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www.maam.ru/upload/blogs/detsad-1393592055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1" y="260648"/>
            <a:ext cx="8640960" cy="59046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045508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www.maam.ru/upload/blogs/detsad-1393592334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1" y="260648"/>
            <a:ext cx="8640960" cy="59046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99766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www.maam.ru/upload/blogs/detsad-1393592586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1" y="188640"/>
            <a:ext cx="8640960" cy="59766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434204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://www.maam.ru/upload/blogs/detsad-1393595244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51520" y="1556792"/>
            <a:ext cx="8640960" cy="489654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Учебно-методический комплект включает в себя рабочие тетради для средней, старшей и подготовительной групп по русскому и родному языкам. </a:t>
            </a:r>
            <a:r>
              <a:rPr lang="ru-RU" dirty="0">
                <a:solidFill>
                  <a:srgbClr val="7030A0"/>
                </a:solidFill>
              </a:rPr>
              <a:t/>
            </a:r>
            <a:br>
              <a:rPr lang="ru-RU" dirty="0">
                <a:solidFill>
                  <a:srgbClr val="7030A0"/>
                </a:solidFill>
              </a:rPr>
            </a:br>
            <a:endParaRPr lang="ru-RU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86330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://www.maam.ru/upload/blogs/detsad-1393593258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51520" y="2060848"/>
            <a:ext cx="8640960" cy="460851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Рабочие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тетради по обучению грамоте. 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4843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http://www.maam.ru/upload/blogs/detsad-1393593574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51520" y="1484784"/>
            <a:ext cx="8568952" cy="504056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Демонстрационный материал.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5082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://www.maam.ru/upload/blogs/detsad-1393593834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51520" y="1628800"/>
            <a:ext cx="8640960" cy="496855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Раздаточный материал. Он у нас хранится в конвертах по темам и отдельно для каждого возраста детей. Например, "Игрушки" 4-5 лет.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45117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://www.maam.ru/upload/blogs/detsad-1393593952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23528" y="1700808"/>
            <a:ext cx="8640960" cy="482453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"Одежда" 6-7 лет. </a:t>
            </a:r>
          </a:p>
        </p:txBody>
      </p:sp>
    </p:spTree>
    <p:extLst>
      <p:ext uri="{BB962C8B-B14F-4D97-AF65-F5344CB8AC3E}">
        <p14:creationId xmlns:p14="http://schemas.microsoft.com/office/powerpoint/2010/main" xmlns="" val="2990449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://www.maam.ru/upload/blogs/detsad-1393593651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51520" y="1700808"/>
            <a:ext cx="8640960" cy="489654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Маски тоже входят в комплект</a:t>
            </a:r>
          </a:p>
        </p:txBody>
      </p:sp>
    </p:spTree>
    <p:extLst>
      <p:ext uri="{BB962C8B-B14F-4D97-AF65-F5344CB8AC3E}">
        <p14:creationId xmlns:p14="http://schemas.microsoft.com/office/powerpoint/2010/main" xmlns="" val="2705939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://www.maam.ru/upload/blogs/detsad-1393594042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51520" y="1556792"/>
            <a:ext cx="8640960" cy="456937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Персонажи для кукольного </a:t>
            </a:r>
            <a:r>
              <a:rPr lang="ru-RU" dirty="0" smtClean="0"/>
              <a:t>театра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92682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</TotalTime>
  <Words>70</Words>
  <Application>Microsoft Office PowerPoint</Application>
  <PresentationFormat>Экран (4:3)</PresentationFormat>
  <Paragraphs>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Волна</vt:lpstr>
      <vt:lpstr>Слайд 1</vt:lpstr>
      <vt:lpstr>Слайд 2</vt:lpstr>
      <vt:lpstr>Слайд 3</vt:lpstr>
      <vt:lpstr>Слайд 4</vt:lpstr>
      <vt:lpstr>Слайд 5</vt:lpstr>
      <vt:lpstr>Учебно-методический комплект включает в себя рабочие тетради для средней, старшей и подготовительной групп по русскому и родному языкам.  </vt:lpstr>
      <vt:lpstr>Рабочие тетради по обучению грамоте.  </vt:lpstr>
      <vt:lpstr>Демонстрационный материал.  </vt:lpstr>
      <vt:lpstr>Раздаточный материал. Он у нас хранится в конвертах по темам и отдельно для каждого возраста детей. Например, "Игрушки" 4-5 лет.  </vt:lpstr>
      <vt:lpstr>"Одежда" 6-7 лет. </vt:lpstr>
      <vt:lpstr>Маски тоже входят в комплект</vt:lpstr>
      <vt:lpstr>Персонажи для кукольного театра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Новые подходы в обучении детей `двум государственным языкам в ДОУ Республики Татарстан</dc:title>
  <dc:creator>XTreme</dc:creator>
  <cp:lastModifiedBy>XTreme</cp:lastModifiedBy>
  <cp:revision>14</cp:revision>
  <dcterms:created xsi:type="dcterms:W3CDTF">2014-04-24T17:29:57Z</dcterms:created>
  <dcterms:modified xsi:type="dcterms:W3CDTF">2015-06-05T12:26:43Z</dcterms:modified>
</cp:coreProperties>
</file>